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89"/>
  </p:notesMasterIdLst>
  <p:sldIdLst>
    <p:sldId id="256" r:id="rId2"/>
    <p:sldId id="257" r:id="rId3"/>
    <p:sldId id="258" r:id="rId4"/>
    <p:sldId id="259" r:id="rId5"/>
    <p:sldId id="312" r:id="rId6"/>
    <p:sldId id="732" r:id="rId7"/>
    <p:sldId id="278" r:id="rId8"/>
    <p:sldId id="277" r:id="rId9"/>
    <p:sldId id="733" r:id="rId10"/>
    <p:sldId id="297" r:id="rId11"/>
    <p:sldId id="571" r:id="rId12"/>
    <p:sldId id="734" r:id="rId13"/>
    <p:sldId id="632" r:id="rId14"/>
    <p:sldId id="399" r:id="rId15"/>
    <p:sldId id="735" r:id="rId16"/>
    <p:sldId id="736" r:id="rId17"/>
    <p:sldId id="737" r:id="rId18"/>
    <p:sldId id="293" r:id="rId19"/>
    <p:sldId id="386" r:id="rId20"/>
    <p:sldId id="292" r:id="rId21"/>
    <p:sldId id="738" r:id="rId22"/>
    <p:sldId id="362" r:id="rId23"/>
    <p:sldId id="739" r:id="rId24"/>
    <p:sldId id="740" r:id="rId25"/>
    <p:sldId id="385" r:id="rId26"/>
    <p:sldId id="741" r:id="rId27"/>
    <p:sldId id="742" r:id="rId28"/>
    <p:sldId id="636" r:id="rId29"/>
    <p:sldId id="635" r:id="rId30"/>
    <p:sldId id="818" r:id="rId31"/>
    <p:sldId id="819" r:id="rId32"/>
    <p:sldId id="820" r:id="rId33"/>
    <p:sldId id="743" r:id="rId34"/>
    <p:sldId id="288" r:id="rId35"/>
    <p:sldId id="289" r:id="rId36"/>
    <p:sldId id="744" r:id="rId37"/>
    <p:sldId id="294" r:id="rId38"/>
    <p:sldId id="290" r:id="rId39"/>
    <p:sldId id="573" r:id="rId40"/>
    <p:sldId id="400" r:id="rId41"/>
    <p:sldId id="383" r:id="rId42"/>
    <p:sldId id="291" r:id="rId43"/>
    <p:sldId id="745" r:id="rId44"/>
    <p:sldId id="746" r:id="rId45"/>
    <p:sldId id="747" r:id="rId46"/>
    <p:sldId id="748" r:id="rId47"/>
    <p:sldId id="749" r:id="rId48"/>
    <p:sldId id="750" r:id="rId49"/>
    <p:sldId id="316" r:id="rId50"/>
    <p:sldId id="317" r:id="rId51"/>
    <p:sldId id="751" r:id="rId52"/>
    <p:sldId id="318" r:id="rId53"/>
    <p:sldId id="633" r:id="rId54"/>
    <p:sldId id="323" r:id="rId55"/>
    <p:sldId id="752" r:id="rId56"/>
    <p:sldId id="324" r:id="rId57"/>
    <p:sldId id="325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3" r:id="rId67"/>
    <p:sldId id="326" r:id="rId68"/>
    <p:sldId id="753" r:id="rId69"/>
    <p:sldId id="754" r:id="rId70"/>
    <p:sldId id="395" r:id="rId71"/>
    <p:sldId id="396" r:id="rId72"/>
    <p:sldId id="755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756" r:id="rId87"/>
    <p:sldId id="286" r:id="rId88"/>
    <p:sldId id="507" r:id="rId89"/>
    <p:sldId id="314" r:id="rId90"/>
    <p:sldId id="287" r:id="rId91"/>
    <p:sldId id="409" r:id="rId92"/>
    <p:sldId id="757" r:id="rId93"/>
    <p:sldId id="758" r:id="rId94"/>
    <p:sldId id="759" r:id="rId95"/>
    <p:sldId id="760" r:id="rId96"/>
    <p:sldId id="404" r:id="rId97"/>
    <p:sldId id="761" r:id="rId98"/>
    <p:sldId id="762" r:id="rId99"/>
    <p:sldId id="763" r:id="rId100"/>
    <p:sldId id="764" r:id="rId101"/>
    <p:sldId id="765" r:id="rId102"/>
    <p:sldId id="766" r:id="rId103"/>
    <p:sldId id="767" r:id="rId104"/>
    <p:sldId id="398" r:id="rId105"/>
    <p:sldId id="768" r:id="rId106"/>
    <p:sldId id="401" r:id="rId107"/>
    <p:sldId id="769" r:id="rId108"/>
    <p:sldId id="634" r:id="rId109"/>
    <p:sldId id="770" r:id="rId110"/>
    <p:sldId id="771" r:id="rId111"/>
    <p:sldId id="402" r:id="rId112"/>
    <p:sldId id="772" r:id="rId113"/>
    <p:sldId id="773" r:id="rId114"/>
    <p:sldId id="774" r:id="rId115"/>
    <p:sldId id="775" r:id="rId116"/>
    <p:sldId id="776" r:id="rId117"/>
    <p:sldId id="777" r:id="rId118"/>
    <p:sldId id="778" r:id="rId119"/>
    <p:sldId id="779" r:id="rId120"/>
    <p:sldId id="405" r:id="rId121"/>
    <p:sldId id="406" r:id="rId122"/>
    <p:sldId id="780" r:id="rId123"/>
    <p:sldId id="781" r:id="rId124"/>
    <p:sldId id="403" r:id="rId125"/>
    <p:sldId id="584" r:id="rId126"/>
    <p:sldId id="782" r:id="rId127"/>
    <p:sldId id="783" r:id="rId128"/>
    <p:sldId id="784" r:id="rId129"/>
    <p:sldId id="785" r:id="rId130"/>
    <p:sldId id="408" r:id="rId131"/>
    <p:sldId id="786" r:id="rId132"/>
    <p:sldId id="295" r:id="rId133"/>
    <p:sldId id="816" r:id="rId134"/>
    <p:sldId id="817" r:id="rId135"/>
    <p:sldId id="787" r:id="rId136"/>
    <p:sldId id="788" r:id="rId137"/>
    <p:sldId id="789" r:id="rId138"/>
    <p:sldId id="301" r:id="rId139"/>
    <p:sldId id="302" r:id="rId140"/>
    <p:sldId id="304" r:id="rId141"/>
    <p:sldId id="299" r:id="rId142"/>
    <p:sldId id="790" r:id="rId143"/>
    <p:sldId id="305" r:id="rId144"/>
    <p:sldId id="303" r:id="rId145"/>
    <p:sldId id="804" r:id="rId146"/>
    <p:sldId id="805" r:id="rId147"/>
    <p:sldId id="806" r:id="rId148"/>
    <p:sldId id="807" r:id="rId149"/>
    <p:sldId id="349" r:id="rId150"/>
    <p:sldId id="808" r:id="rId151"/>
    <p:sldId id="809" r:id="rId152"/>
    <p:sldId id="810" r:id="rId153"/>
    <p:sldId id="811" r:id="rId154"/>
    <p:sldId id="812" r:id="rId155"/>
    <p:sldId id="813" r:id="rId156"/>
    <p:sldId id="814" r:id="rId157"/>
    <p:sldId id="815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791" r:id="rId166"/>
    <p:sldId id="792" r:id="rId167"/>
    <p:sldId id="319" r:id="rId168"/>
    <p:sldId id="793" r:id="rId169"/>
    <p:sldId id="320" r:id="rId170"/>
    <p:sldId id="321" r:id="rId171"/>
    <p:sldId id="322" r:id="rId172"/>
    <p:sldId id="585" r:id="rId173"/>
    <p:sldId id="296" r:id="rId174"/>
    <p:sldId id="794" r:id="rId175"/>
    <p:sldId id="795" r:id="rId176"/>
    <p:sldId id="298" r:id="rId177"/>
    <p:sldId id="796" r:id="rId178"/>
    <p:sldId id="797" r:id="rId179"/>
    <p:sldId id="798" r:id="rId180"/>
    <p:sldId id="799" r:id="rId181"/>
    <p:sldId id="800" r:id="rId182"/>
    <p:sldId id="801" r:id="rId183"/>
    <p:sldId id="410" r:id="rId184"/>
    <p:sldId id="411" r:id="rId185"/>
    <p:sldId id="412" r:id="rId186"/>
    <p:sldId id="413" r:id="rId187"/>
    <p:sldId id="414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2"/>
    <p:restoredTop sz="95056"/>
  </p:normalViewPr>
  <p:slideViewPr>
    <p:cSldViewPr snapToGrid="0" snapToObjects="1">
      <p:cViewPr varScale="1">
        <p:scale>
          <a:sx n="149" d="100"/>
          <a:sy n="149" d="100"/>
        </p:scale>
        <p:origin x="1504" y="17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初進階</a:t>
            </a:r>
            <a:r>
              <a:rPr lang="en-US" altLang="zh-TW" dirty="0"/>
              <a:t>24</a:t>
            </a:r>
            <a:r>
              <a:rPr lang="zh-TW" altLang="en-US" dirty="0"/>
              <a:t>小時課程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2022/6/10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2022/6/10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74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9319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420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857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52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39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93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895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725284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2947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128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3035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A: </a:t>
            </a:r>
            <a:r>
              <a:rPr lang="en-US" dirty="0" err="1"/>
              <a:t>部署</a:t>
            </a:r>
            <a:endParaRPr lang="en-US" dirty="0"/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/>
              <a:t>Kubernetes</a:t>
            </a:r>
          </a:p>
          <a:p>
            <a:r>
              <a:rPr lang="en-US" dirty="0"/>
              <a:t>B</a:t>
            </a:r>
            <a:r>
              <a:rPr lang="en-US"/>
              <a:t>: CI/CD</a:t>
            </a:r>
            <a:endParaRPr lang="en-US" dirty="0"/>
          </a:p>
          <a:p>
            <a:pPr lvl="1"/>
            <a:r>
              <a:rPr lang="en-US" dirty="0"/>
              <a:t>CI (Jenkins pipeline)</a:t>
            </a:r>
          </a:p>
          <a:p>
            <a:pPr lvl="1"/>
            <a:r>
              <a:rPr lang="en-US" dirty="0"/>
              <a:t>Package Manager (Helm)</a:t>
            </a:r>
          </a:p>
          <a:p>
            <a:pPr lvl="1"/>
            <a:r>
              <a:rPr lang="en-US" dirty="0" err="1"/>
              <a:t>GitOps</a:t>
            </a:r>
            <a:r>
              <a:rPr lang="en-US" dirty="0"/>
              <a:t> (Argo CD)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3A237F-D10C-0175-2B82-FC041F4C6D21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5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3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18092</TotalTime>
  <Words>5187</Words>
  <Application>Microsoft Macintosh PowerPoint</Application>
  <PresentationFormat>寬螢幕</PresentationFormat>
  <Paragraphs>1182</Paragraphs>
  <Slides>187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2" baseType="lpstr">
      <vt:lpstr>Arial</vt:lpstr>
      <vt:lpstr>Calibri</vt:lpstr>
      <vt:lpstr>Calibri Light</vt:lpstr>
      <vt:lpstr>Times New Roman</vt:lpstr>
      <vt:lpstr>Office 佈景主題</vt:lpstr>
      <vt:lpstr>台灣大哥大 DevOps初進階24小時課程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207</cp:revision>
  <dcterms:modified xsi:type="dcterms:W3CDTF">2022-06-10T11:10:52Z</dcterms:modified>
</cp:coreProperties>
</file>